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736822-404F-42D7-921C-9675842F4EC9}" v="126" dt="2023-10-11T15:20:48.1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yush Gupta" userId="ee6436c04b589756" providerId="LiveId" clId="{337388C7-63BD-4CED-A763-71A77B2F5AB7}"/>
    <pc:docChg chg="modSld sldOrd">
      <pc:chgData name="Ayush Gupta" userId="ee6436c04b589756" providerId="LiveId" clId="{337388C7-63BD-4CED-A763-71A77B2F5AB7}" dt="2023-10-11T08:40:44.173" v="3"/>
      <pc:docMkLst>
        <pc:docMk/>
      </pc:docMkLst>
      <pc:sldChg chg="ord">
        <pc:chgData name="Ayush Gupta" userId="ee6436c04b589756" providerId="LiveId" clId="{337388C7-63BD-4CED-A763-71A77B2F5AB7}" dt="2023-10-11T08:40:44.173" v="3"/>
        <pc:sldMkLst>
          <pc:docMk/>
          <pc:sldMk cId="2694707733" sldId="257"/>
        </pc:sldMkLst>
      </pc:sldChg>
      <pc:sldChg chg="modSp mod">
        <pc:chgData name="Ayush Gupta" userId="ee6436c04b589756" providerId="LiveId" clId="{337388C7-63BD-4CED-A763-71A77B2F5AB7}" dt="2023-10-11T08:40:31.528" v="1" actId="14100"/>
        <pc:sldMkLst>
          <pc:docMk/>
          <pc:sldMk cId="2614919384" sldId="261"/>
        </pc:sldMkLst>
        <pc:picChg chg="mod">
          <ac:chgData name="Ayush Gupta" userId="ee6436c04b589756" providerId="LiveId" clId="{337388C7-63BD-4CED-A763-71A77B2F5AB7}" dt="2023-10-11T08:40:31.528" v="1" actId="14100"/>
          <ac:picMkLst>
            <pc:docMk/>
            <pc:sldMk cId="2614919384" sldId="261"/>
            <ac:picMk id="5" creationId="{DC2C447D-451B-8E45-537B-FEDE77D76F32}"/>
          </ac:picMkLst>
        </pc:picChg>
      </pc:sldChg>
    </pc:docChg>
  </pc:docChgLst>
  <pc:docChgLst>
    <pc:chgData name="Ayush Gupta" userId="ee6436c04b589756" providerId="LiveId" clId="{D7736822-404F-42D7-921C-9675842F4EC9}"/>
    <pc:docChg chg="custSel modSld sldOrd modMainMaster">
      <pc:chgData name="Ayush Gupta" userId="ee6436c04b589756" providerId="LiveId" clId="{D7736822-404F-42D7-921C-9675842F4EC9}" dt="2023-10-11T15:20:48.108" v="167"/>
      <pc:docMkLst>
        <pc:docMk/>
      </pc:docMkLst>
      <pc:sldChg chg="modSp mod modTransition">
        <pc:chgData name="Ayush Gupta" userId="ee6436c04b589756" providerId="LiveId" clId="{D7736822-404F-42D7-921C-9675842F4EC9}" dt="2023-10-11T09:13:13.441" v="123"/>
        <pc:sldMkLst>
          <pc:docMk/>
          <pc:sldMk cId="2634189457" sldId="256"/>
        </pc:sldMkLst>
        <pc:spChg chg="mod">
          <ac:chgData name="Ayush Gupta" userId="ee6436c04b589756" providerId="LiveId" clId="{D7736822-404F-42D7-921C-9675842F4EC9}" dt="2023-10-11T09:02:34.819" v="59" actId="255"/>
          <ac:spMkLst>
            <pc:docMk/>
            <pc:sldMk cId="2634189457" sldId="256"/>
            <ac:spMk id="2" creationId="{F14309BE-6827-B2EA-2EE6-02856FADFD12}"/>
          </ac:spMkLst>
        </pc:spChg>
        <pc:spChg chg="mod">
          <ac:chgData name="Ayush Gupta" userId="ee6436c04b589756" providerId="LiveId" clId="{D7736822-404F-42D7-921C-9675842F4EC9}" dt="2023-10-11T09:02:18.157" v="56"/>
          <ac:spMkLst>
            <pc:docMk/>
            <pc:sldMk cId="2634189457" sldId="256"/>
            <ac:spMk id="3" creationId="{69CEEC8F-66AA-C6CD-099A-D0409A88BD09}"/>
          </ac:spMkLst>
        </pc:spChg>
        <pc:spChg chg="mod">
          <ac:chgData name="Ayush Gupta" userId="ee6436c04b589756" providerId="LiveId" clId="{D7736822-404F-42D7-921C-9675842F4EC9}" dt="2023-10-11T09:02:43.307" v="60" actId="20577"/>
          <ac:spMkLst>
            <pc:docMk/>
            <pc:sldMk cId="2634189457" sldId="256"/>
            <ac:spMk id="4" creationId="{F949ACF6-ED35-9D57-2FBA-850BD1E41534}"/>
          </ac:spMkLst>
        </pc:spChg>
      </pc:sldChg>
      <pc:sldChg chg="modSp mod modTransition">
        <pc:chgData name="Ayush Gupta" userId="ee6436c04b589756" providerId="LiveId" clId="{D7736822-404F-42D7-921C-9675842F4EC9}" dt="2023-10-11T09:13:17.402" v="124"/>
        <pc:sldMkLst>
          <pc:docMk/>
          <pc:sldMk cId="2694707733" sldId="257"/>
        </pc:sldMkLst>
        <pc:spChg chg="mod">
          <ac:chgData name="Ayush Gupta" userId="ee6436c04b589756" providerId="LiveId" clId="{D7736822-404F-42D7-921C-9675842F4EC9}" dt="2023-10-11T09:03:29.804" v="67" actId="113"/>
          <ac:spMkLst>
            <pc:docMk/>
            <pc:sldMk cId="2694707733" sldId="257"/>
            <ac:spMk id="2" creationId="{2327DEC9-240C-D26D-ACB0-77DC8C93AECD}"/>
          </ac:spMkLst>
        </pc:spChg>
        <pc:picChg chg="mod">
          <ac:chgData name="Ayush Gupta" userId="ee6436c04b589756" providerId="LiveId" clId="{D7736822-404F-42D7-921C-9675842F4EC9}" dt="2023-10-11T09:03:18.450" v="66" actId="14100"/>
          <ac:picMkLst>
            <pc:docMk/>
            <pc:sldMk cId="2694707733" sldId="257"/>
            <ac:picMk id="5" creationId="{8738D0CA-C909-D285-A6EB-FDF59C1E153A}"/>
          </ac:picMkLst>
        </pc:picChg>
      </pc:sldChg>
      <pc:sldChg chg="modSp modTransition">
        <pc:chgData name="Ayush Gupta" userId="ee6436c04b589756" providerId="LiveId" clId="{D7736822-404F-42D7-921C-9675842F4EC9}" dt="2023-10-11T09:13:33.843" v="127"/>
        <pc:sldMkLst>
          <pc:docMk/>
          <pc:sldMk cId="2904551735" sldId="258"/>
        </pc:sldMkLst>
        <pc:spChg chg="mod">
          <ac:chgData name="Ayush Gupta" userId="ee6436c04b589756" providerId="LiveId" clId="{D7736822-404F-42D7-921C-9675842F4EC9}" dt="2023-10-11T09:02:18.157" v="56"/>
          <ac:spMkLst>
            <pc:docMk/>
            <pc:sldMk cId="2904551735" sldId="258"/>
            <ac:spMk id="2" creationId="{520EBA94-DCDB-E458-5540-B084EE3CD57B}"/>
          </ac:spMkLst>
        </pc:spChg>
      </pc:sldChg>
      <pc:sldChg chg="addSp delSp modSp mod modTransition">
        <pc:chgData name="Ayush Gupta" userId="ee6436c04b589756" providerId="LiveId" clId="{D7736822-404F-42D7-921C-9675842F4EC9}" dt="2023-10-11T09:13:45.004" v="129"/>
        <pc:sldMkLst>
          <pc:docMk/>
          <pc:sldMk cId="1120983185" sldId="259"/>
        </pc:sldMkLst>
        <pc:spChg chg="mod">
          <ac:chgData name="Ayush Gupta" userId="ee6436c04b589756" providerId="LiveId" clId="{D7736822-404F-42D7-921C-9675842F4EC9}" dt="2023-10-11T09:03:49.378" v="69" actId="20577"/>
          <ac:spMkLst>
            <pc:docMk/>
            <pc:sldMk cId="1120983185" sldId="259"/>
            <ac:spMk id="2" creationId="{8265C03B-5B5E-C717-909D-CD9F99CC0E01}"/>
          </ac:spMkLst>
        </pc:spChg>
        <pc:spChg chg="add del mod">
          <ac:chgData name="Ayush Gupta" userId="ee6436c04b589756" providerId="LiveId" clId="{D7736822-404F-42D7-921C-9675842F4EC9}" dt="2023-10-11T08:55:45.899" v="11" actId="931"/>
          <ac:spMkLst>
            <pc:docMk/>
            <pc:sldMk cId="1120983185" sldId="259"/>
            <ac:spMk id="4" creationId="{C8A760CF-2863-5D79-FB59-9D2B32B613B8}"/>
          </ac:spMkLst>
        </pc:spChg>
        <pc:picChg chg="del mod">
          <ac:chgData name="Ayush Gupta" userId="ee6436c04b589756" providerId="LiveId" clId="{D7736822-404F-42D7-921C-9675842F4EC9}" dt="2023-10-11T08:55:11.889" v="10" actId="478"/>
          <ac:picMkLst>
            <pc:docMk/>
            <pc:sldMk cId="1120983185" sldId="259"/>
            <ac:picMk id="5" creationId="{CC8429CE-BA63-F464-1156-09B192729E91}"/>
          </ac:picMkLst>
        </pc:picChg>
        <pc:picChg chg="add mod">
          <ac:chgData name="Ayush Gupta" userId="ee6436c04b589756" providerId="LiveId" clId="{D7736822-404F-42D7-921C-9675842F4EC9}" dt="2023-10-11T09:04:01.148" v="71" actId="1076"/>
          <ac:picMkLst>
            <pc:docMk/>
            <pc:sldMk cId="1120983185" sldId="259"/>
            <ac:picMk id="7" creationId="{A5CBECD0-DB88-C8BC-0622-A4EE3383169E}"/>
          </ac:picMkLst>
        </pc:picChg>
      </pc:sldChg>
      <pc:sldChg chg="modSp mod modTransition">
        <pc:chgData name="Ayush Gupta" userId="ee6436c04b589756" providerId="LiveId" clId="{D7736822-404F-42D7-921C-9675842F4EC9}" dt="2023-10-11T09:14:15.426" v="132"/>
        <pc:sldMkLst>
          <pc:docMk/>
          <pc:sldMk cId="275542715" sldId="260"/>
        </pc:sldMkLst>
        <pc:spChg chg="mod">
          <ac:chgData name="Ayush Gupta" userId="ee6436c04b589756" providerId="LiveId" clId="{D7736822-404F-42D7-921C-9675842F4EC9}" dt="2023-10-11T08:43:37.716" v="1" actId="14100"/>
          <ac:spMkLst>
            <pc:docMk/>
            <pc:sldMk cId="275542715" sldId="260"/>
            <ac:spMk id="2" creationId="{B09A5FE5-DF41-A78F-C0C0-292D66ED7938}"/>
          </ac:spMkLst>
        </pc:spChg>
        <pc:picChg chg="mod">
          <ac:chgData name="Ayush Gupta" userId="ee6436c04b589756" providerId="LiveId" clId="{D7736822-404F-42D7-921C-9675842F4EC9}" dt="2023-10-11T08:56:43.361" v="17" actId="14100"/>
          <ac:picMkLst>
            <pc:docMk/>
            <pc:sldMk cId="275542715" sldId="260"/>
            <ac:picMk id="5" creationId="{129C81B7-CCEE-DE18-5EE4-CF07C045DBF8}"/>
          </ac:picMkLst>
        </pc:picChg>
      </pc:sldChg>
      <pc:sldChg chg="modSp mod modTransition">
        <pc:chgData name="Ayush Gupta" userId="ee6436c04b589756" providerId="LiveId" clId="{D7736822-404F-42D7-921C-9675842F4EC9}" dt="2023-10-11T15:20:48.108" v="167"/>
        <pc:sldMkLst>
          <pc:docMk/>
          <pc:sldMk cId="2614919384" sldId="261"/>
        </pc:sldMkLst>
        <pc:spChg chg="mod">
          <ac:chgData name="Ayush Gupta" userId="ee6436c04b589756" providerId="LiveId" clId="{D7736822-404F-42D7-921C-9675842F4EC9}" dt="2023-10-11T09:01:28.702" v="45" actId="20577"/>
          <ac:spMkLst>
            <pc:docMk/>
            <pc:sldMk cId="2614919384" sldId="261"/>
            <ac:spMk id="2" creationId="{A51CDE81-DCD9-0C7C-C322-105B5C8324AD}"/>
          </ac:spMkLst>
        </pc:spChg>
        <pc:picChg chg="mod">
          <ac:chgData name="Ayush Gupta" userId="ee6436c04b589756" providerId="LiveId" clId="{D7736822-404F-42D7-921C-9675842F4EC9}" dt="2023-10-11T09:01:47.954" v="49" actId="14100"/>
          <ac:picMkLst>
            <pc:docMk/>
            <pc:sldMk cId="2614919384" sldId="261"/>
            <ac:picMk id="5" creationId="{DC2C447D-451B-8E45-537B-FEDE77D76F32}"/>
          </ac:picMkLst>
        </pc:picChg>
      </pc:sldChg>
      <pc:sldChg chg="modSp mod ord modTransition">
        <pc:chgData name="Ayush Gupta" userId="ee6436c04b589756" providerId="LiveId" clId="{D7736822-404F-42D7-921C-9675842F4EC9}" dt="2023-10-11T15:20:03.117" v="163"/>
        <pc:sldMkLst>
          <pc:docMk/>
          <pc:sldMk cId="2721721582" sldId="263"/>
        </pc:sldMkLst>
        <pc:spChg chg="mod">
          <ac:chgData name="Ayush Gupta" userId="ee6436c04b589756" providerId="LiveId" clId="{D7736822-404F-42D7-921C-9675842F4EC9}" dt="2023-10-11T09:04:09.794" v="72" actId="20577"/>
          <ac:spMkLst>
            <pc:docMk/>
            <pc:sldMk cId="2721721582" sldId="263"/>
            <ac:spMk id="2" creationId="{6450E91E-3427-48AC-C3DC-FD25826B8F1A}"/>
          </ac:spMkLst>
        </pc:spChg>
      </pc:sldChg>
      <pc:sldMasterChg chg="modTransition modSldLayout">
        <pc:chgData name="Ayush Gupta" userId="ee6436c04b589756" providerId="LiveId" clId="{D7736822-404F-42D7-921C-9675842F4EC9}" dt="2023-10-11T09:12:40.490" v="119"/>
        <pc:sldMasterMkLst>
          <pc:docMk/>
          <pc:sldMasterMk cId="4209087523" sldId="2147483744"/>
        </pc:sldMasterMkLst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2961672186" sldId="2147483745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22012483" sldId="2147483746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210774306" sldId="2147483747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1220598305" sldId="2147483748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1034186067" sldId="2147483749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2512454906" sldId="2147483750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3853393030" sldId="2147483751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1052807292" sldId="2147483752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3492840225" sldId="2147483753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1046621681" sldId="2147483754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1420453882" sldId="2147483755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1951328995" sldId="2147483756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2712905333" sldId="2147483757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624387385" sldId="2147483758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2747314988" sldId="2147483759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2249127485" sldId="2147483760"/>
          </pc:sldLayoutMkLst>
        </pc:sldLayoutChg>
        <pc:sldLayoutChg chg="modTransition">
          <pc:chgData name="Ayush Gupta" userId="ee6436c04b589756" providerId="LiveId" clId="{D7736822-404F-42D7-921C-9675842F4EC9}" dt="2023-10-11T09:12:40.490" v="119"/>
          <pc:sldLayoutMkLst>
            <pc:docMk/>
            <pc:sldMasterMk cId="4209087523" sldId="2147483744"/>
            <pc:sldLayoutMk cId="1191191363" sldId="2147483761"/>
          </pc:sldLayoutMkLst>
        </pc:sldLayoutChg>
      </pc:sldMasterChg>
    </pc:docChg>
  </pc:docChgLst>
</pc:chgInfo>
</file>

<file path=ppt/media/audio1.wav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Relationship Id="rId5" Type="http://schemas.openxmlformats.org/officeDocument/2006/relationships/audio" Target="../media/audio1.wav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16721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5" name="click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6621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4538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13289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9053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3873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73149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1274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1913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124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743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05983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41860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24549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3393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28072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28402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" name="click.wav"/>
          </p:stSnd>
        </p:sndAc>
      </p:transition>
    </mc:Choice>
    <mc:Fallback xmlns="">
      <p:transition spd="slow" advTm="0">
        <p:fade/>
        <p:sndAc>
          <p:stSnd>
            <p:snd r:embed="rId3" name="click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audio" Target="../media/audio1.wav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D3A961F-F5D5-4840-856D-E170457CC037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277A233-8324-41AD-8F46-BEE4C40F8D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9087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500" advTm="0">
        <p15:prstTrans prst="pageCurlDouble"/>
        <p:sndAc>
          <p:stSnd>
            <p:snd r:embed="rId19" name="click.wav"/>
          </p:stSnd>
        </p:sndAc>
      </p:transition>
    </mc:Choice>
    <mc:Fallback xmlns="">
      <p:transition spd="slow" advTm="0">
        <p:fade/>
        <p:sndAc>
          <p:stSnd>
            <p:snd r:embed="rId22" name="click.wav"/>
          </p:stSnd>
        </p:sndAc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309BE-6827-B2EA-2EE6-02856FADF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3290" y="1362270"/>
            <a:ext cx="9144000" cy="1149318"/>
          </a:xfrm>
        </p:spPr>
        <p:txBody>
          <a:bodyPr>
            <a:normAutofit/>
          </a:bodyPr>
          <a:lstStyle/>
          <a:p>
            <a:r>
              <a:rPr lang="en-IN" sz="4800" dirty="0">
                <a:solidFill>
                  <a:srgbClr val="FF0000"/>
                </a:solidFill>
                <a:latin typeface="Algerian" panose="04020705040A02060702" pitchFamily="82" charset="0"/>
              </a:rPr>
              <a:t>Mass-Mail Dispatcher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CEEC8F-66AA-C6CD-099A-D0409A88BD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49ACF6-ED35-9D57-2FBA-850BD1E41534}"/>
              </a:ext>
            </a:extLst>
          </p:cNvPr>
          <p:cNvSpPr txBox="1"/>
          <p:nvPr/>
        </p:nvSpPr>
        <p:spPr>
          <a:xfrm>
            <a:off x="4189445" y="2846926"/>
            <a:ext cx="46279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highlight>
                  <a:srgbClr val="FFFF00"/>
                </a:highlight>
              </a:rPr>
              <a:t>Name</a:t>
            </a:r>
            <a:r>
              <a:rPr lang="en-IN" dirty="0"/>
              <a:t> – Ayush Gupta</a:t>
            </a:r>
          </a:p>
          <a:p>
            <a:r>
              <a:rPr lang="en-IN" b="1" dirty="0">
                <a:highlight>
                  <a:srgbClr val="FFFF00"/>
                </a:highlight>
              </a:rPr>
              <a:t>College Name </a:t>
            </a:r>
            <a:r>
              <a:rPr lang="en-IN" dirty="0"/>
              <a:t>– Kashi institute of technology</a:t>
            </a:r>
          </a:p>
          <a:p>
            <a:r>
              <a:rPr lang="en-IN" dirty="0"/>
              <a:t>                              </a:t>
            </a:r>
            <a:r>
              <a:rPr lang="en-IN" dirty="0" err="1"/>
              <a:t>Mirzamurad,Varanasi</a:t>
            </a:r>
            <a:r>
              <a:rPr lang="en-IN" dirty="0"/>
              <a:t>.</a:t>
            </a:r>
          </a:p>
          <a:p>
            <a:r>
              <a:rPr lang="en-IN" b="1" dirty="0">
                <a:highlight>
                  <a:srgbClr val="FFFF00"/>
                </a:highlight>
              </a:rPr>
              <a:t>Branch</a:t>
            </a:r>
            <a:r>
              <a:rPr lang="en-IN" dirty="0"/>
              <a:t> – Computer Science Engineering</a:t>
            </a:r>
          </a:p>
          <a:p>
            <a:endParaRPr lang="en-IN" dirty="0"/>
          </a:p>
          <a:p>
            <a:r>
              <a:rPr lang="en-IN" b="1" dirty="0">
                <a:highlight>
                  <a:srgbClr val="FFFF00"/>
                </a:highlight>
              </a:rPr>
              <a:t>Project name </a:t>
            </a:r>
            <a:r>
              <a:rPr lang="en-IN" dirty="0"/>
              <a:t>– Mass mail dispatcher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4189457"/>
      </p:ext>
    </p:extLst>
  </p:cSld>
  <p:clrMapOvr>
    <a:masterClrMapping/>
  </p:clrMapOvr>
  <p:transition spd="slow" advTm="0">
    <p:randomBar dir="vert"/>
    <p:sndAc>
      <p:stSnd>
        <p:snd r:embed="rId2" name="click.wav"/>
      </p:stSnd>
    </p:sndAc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7DEC9-240C-D26D-ACB0-77DC8C93A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Starting page with navigation bar , slider and footer.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38D0CA-C909-D285-A6EB-FDF59C1E15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84" y="2285999"/>
            <a:ext cx="11224727" cy="4637316"/>
          </a:xfrm>
        </p:spPr>
      </p:pic>
    </p:spTree>
    <p:extLst>
      <p:ext uri="{BB962C8B-B14F-4D97-AF65-F5344CB8AC3E}">
        <p14:creationId xmlns:p14="http://schemas.microsoft.com/office/powerpoint/2010/main" val="26947077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0">
        <p15:prstTrans prst="curtains"/>
        <p:sndAc>
          <p:stSnd>
            <p:snd r:embed="rId2" name="click.wav"/>
          </p:stSnd>
        </p:sndAc>
      </p:transition>
    </mc:Choice>
    <mc:Fallback xmlns="">
      <p:transition spd="slow" advTm="0">
        <p:fade/>
        <p:sndAc>
          <p:stSnd>
            <p:snd r:embed="rId4" name="click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EBA94-DCDB-E458-5540-B084EE3C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8FDB5E-392E-109A-C989-E2123B0928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</p:spPr>
      </p:pic>
    </p:spTree>
    <p:extLst>
      <p:ext uri="{BB962C8B-B14F-4D97-AF65-F5344CB8AC3E}">
        <p14:creationId xmlns:p14="http://schemas.microsoft.com/office/powerpoint/2010/main" val="29045517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  <p:sndAc>
          <p:stSnd>
            <p:snd r:embed="rId2" name="click.wav"/>
          </p:stSnd>
        </p:sndAc>
      </p:transition>
    </mc:Choice>
    <mc:Fallback xmlns="">
      <p:transition spd="slow" advTm="0">
        <p:fade/>
        <p:sndAc>
          <p:stSnd>
            <p:snd r:embed="rId4" name="click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C03B-5B5E-C717-909D-CD9F99CC0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67" y="-65929"/>
            <a:ext cx="10515600" cy="1325563"/>
          </a:xfrm>
        </p:spPr>
        <p:txBody>
          <a:bodyPr>
            <a:normAutofit/>
          </a:bodyPr>
          <a:lstStyle/>
          <a:p>
            <a:br>
              <a:rPr lang="en-IN" sz="2800" dirty="0">
                <a:latin typeface="Algerian" panose="04020705040A02060702" pitchFamily="82" charset="0"/>
              </a:rPr>
            </a:br>
            <a:r>
              <a:rPr lang="en-IN" sz="2800" dirty="0">
                <a:latin typeface="Algerian" panose="04020705040A02060702" pitchFamily="82" charset="0"/>
              </a:rPr>
              <a:t>Inserting details:-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5CBECD0-DB88-C8BC-0622-A4EE338316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94" y="1194318"/>
            <a:ext cx="10702212" cy="5523724"/>
          </a:xfrm>
        </p:spPr>
      </p:pic>
    </p:spTree>
    <p:extLst>
      <p:ext uri="{BB962C8B-B14F-4D97-AF65-F5344CB8AC3E}">
        <p14:creationId xmlns:p14="http://schemas.microsoft.com/office/powerpoint/2010/main" val="112098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Tm="0">
        <p14:honeycomb/>
        <p:sndAc>
          <p:stSnd>
            <p:snd r:embed="rId2" name="click.wav"/>
          </p:stSnd>
        </p:sndAc>
      </p:transition>
    </mc:Choice>
    <mc:Fallback xmlns="">
      <p:transition spd="slow" advTm="0">
        <p:fade/>
        <p:sndAc>
          <p:stSnd>
            <p:snd r:embed="rId4" name="click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0E91E-3427-48AC-C3DC-FD25826B8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66531"/>
            <a:ext cx="10515600" cy="2157219"/>
          </a:xfrm>
        </p:spPr>
        <p:txBody>
          <a:bodyPr>
            <a:normAutofit/>
          </a:bodyPr>
          <a:lstStyle/>
          <a:p>
            <a:br>
              <a:rPr lang="en-IN" sz="3200" dirty="0">
                <a:latin typeface="Algerian" panose="04020705040A02060702" pitchFamily="82" charset="0"/>
              </a:rPr>
            </a:br>
            <a:r>
              <a:rPr lang="en-IN" sz="3200" dirty="0">
                <a:latin typeface="Algerian" panose="04020705040A02060702" pitchFamily="82" charset="0"/>
              </a:rPr>
              <a:t>After Sending mail go to valid email address:-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DAF755-1B80-F157-D3B0-57160D30CB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87624"/>
            <a:ext cx="10442510" cy="5570375"/>
          </a:xfrm>
        </p:spPr>
      </p:pic>
    </p:spTree>
    <p:extLst>
      <p:ext uri="{BB962C8B-B14F-4D97-AF65-F5344CB8AC3E}">
        <p14:creationId xmlns:p14="http://schemas.microsoft.com/office/powerpoint/2010/main" val="2721721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ripple/>
        <p:sndAc>
          <p:stSnd>
            <p:snd r:embed="rId2" name="click.wav"/>
          </p:stSnd>
        </p:sndAc>
      </p:transition>
    </mc:Choice>
    <mc:Fallback>
      <p:transition spd="slow" advTm="0">
        <p:fade/>
        <p:sndAc>
          <p:stSnd>
            <p:snd r:embed="rId2" name="click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A5FE5-DF41-A78F-C0C0-292D66ED7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Algerian" panose="04020705040A02060702" pitchFamily="82" charset="0"/>
              </a:rPr>
              <a:t>About us page:-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9C81B7-CCEE-DE18-5EE4-CF07C045DB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139" y="1101012"/>
            <a:ext cx="10095722" cy="5663682"/>
          </a:xfrm>
        </p:spPr>
      </p:pic>
    </p:spTree>
    <p:extLst>
      <p:ext uri="{BB962C8B-B14F-4D97-AF65-F5344CB8AC3E}">
        <p14:creationId xmlns:p14="http://schemas.microsoft.com/office/powerpoint/2010/main" val="275542715"/>
      </p:ext>
    </p:extLst>
  </p:cSld>
  <p:clrMapOvr>
    <a:masterClrMapping/>
  </p:clrMapOvr>
  <p:transition spd="med" advTm="0">
    <p:pull/>
    <p:sndAc>
      <p:stSnd>
        <p:snd r:embed="rId2" name="click.wav"/>
      </p:stSnd>
    </p:sndAc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CDE81-DCD9-0C7C-C322-105B5C832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61257"/>
            <a:ext cx="10515600" cy="1951945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lgerian" panose="04020705040A02060702" pitchFamily="82" charset="0"/>
              </a:rPr>
              <a:t>  </a:t>
            </a:r>
            <a:br>
              <a:rPr lang="en-IN" sz="3200" dirty="0">
                <a:latin typeface="Algerian" panose="04020705040A02060702" pitchFamily="82" charset="0"/>
              </a:rPr>
            </a:br>
            <a:r>
              <a:rPr lang="en-IN" sz="3200" dirty="0">
                <a:latin typeface="Algerian" panose="04020705040A02060702" pitchFamily="82" charset="0"/>
              </a:rPr>
              <a:t> Contact us page 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2C447D-451B-8E45-537B-FEDE77D76F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972" y="1212980"/>
            <a:ext cx="9647852" cy="4963885"/>
          </a:xfrm>
        </p:spPr>
      </p:pic>
    </p:spTree>
    <p:extLst>
      <p:ext uri="{BB962C8B-B14F-4D97-AF65-F5344CB8AC3E}">
        <p14:creationId xmlns:p14="http://schemas.microsoft.com/office/powerpoint/2010/main" val="2614919384"/>
      </p:ext>
    </p:extLst>
  </p:cSld>
  <p:clrMapOvr>
    <a:masterClrMapping/>
  </p:clrMapOvr>
  <p:transition spd="slow" advTm="0">
    <p:wheel spokes="1"/>
    <p:sndAc>
      <p:stSnd>
        <p:snd r:embed="rId2" name="click.wav"/>
      </p:stSnd>
    </p:sndAc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40</TotalTime>
  <Words>64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Algerian</vt:lpstr>
      <vt:lpstr>Arial</vt:lpstr>
      <vt:lpstr>Garamond</vt:lpstr>
      <vt:lpstr>Organic</vt:lpstr>
      <vt:lpstr>Mass-Mail Dispatcher</vt:lpstr>
      <vt:lpstr>Starting page with navigation bar , slider and footer.</vt:lpstr>
      <vt:lpstr>PowerPoint Presentation</vt:lpstr>
      <vt:lpstr> Inserting details:-</vt:lpstr>
      <vt:lpstr> After Sending mail go to valid email address:-</vt:lpstr>
      <vt:lpstr>About us page:-</vt:lpstr>
      <vt:lpstr>    Contact us page :-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Mass-Mail Dispatcher</dc:title>
  <dc:creator>Ayush Gupta</dc:creator>
  <cp:lastModifiedBy>Ayush Gupta</cp:lastModifiedBy>
  <cp:revision>1</cp:revision>
  <dcterms:created xsi:type="dcterms:W3CDTF">2023-10-11T08:36:24Z</dcterms:created>
  <dcterms:modified xsi:type="dcterms:W3CDTF">2023-10-11T15:20:49Z</dcterms:modified>
</cp:coreProperties>
</file>

<file path=docProps/thumbnail.jpeg>
</file>